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13487"/>
            <a:ext cx="32399289" cy="4317367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